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40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39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310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5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02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38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87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32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17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16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24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DBDC7-CBE4-443E-BA54-3E271840687B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A347A-6216-4F73-A9CC-409E0F69D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911 Interviews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08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Required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How does the person describe the event?</a:t>
            </a:r>
          </a:p>
          <a:p>
            <a:r>
              <a:rPr lang="en-US" dirty="0" smtClean="0"/>
              <a:t>2. Age of person on 911</a:t>
            </a:r>
          </a:p>
          <a:p>
            <a:r>
              <a:rPr lang="en-US" dirty="0" smtClean="0"/>
              <a:t>3. Odd reference or issue</a:t>
            </a:r>
          </a:p>
          <a:p>
            <a:r>
              <a:rPr lang="en-US" dirty="0" smtClean="0"/>
              <a:t>4. Tells the story about the day from this person’s point of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4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Nine Innings from Ground Zero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1676400"/>
            <a:ext cx="670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are you people holding up with the visuals?</a:t>
            </a:r>
          </a:p>
          <a:p>
            <a:endParaRPr lang="en-US" dirty="0"/>
          </a:p>
          <a:p>
            <a:r>
              <a:rPr lang="en-US" dirty="0" smtClean="0"/>
              <a:t>Too much?</a:t>
            </a:r>
          </a:p>
          <a:p>
            <a:endParaRPr lang="en-US" dirty="0"/>
          </a:p>
          <a:p>
            <a:r>
              <a:rPr lang="en-US" dirty="0" smtClean="0"/>
              <a:t>Not enough?</a:t>
            </a:r>
          </a:p>
          <a:p>
            <a:endParaRPr lang="en-US" dirty="0"/>
          </a:p>
          <a:p>
            <a:r>
              <a:rPr lang="en-US" dirty="0" smtClean="0"/>
              <a:t>Anyone having nightmares?</a:t>
            </a:r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r>
              <a:rPr lang="en-US" dirty="0" smtClean="0"/>
              <a:t>Today is kind of a break from the visuals</a:t>
            </a:r>
          </a:p>
          <a:p>
            <a:endParaRPr lang="en-US" dirty="0"/>
          </a:p>
          <a:p>
            <a:r>
              <a:rPr lang="en-US" dirty="0" smtClean="0"/>
              <a:t>Watch the documentary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940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911 Interviews </vt:lpstr>
      <vt:lpstr>Required</vt:lpstr>
      <vt:lpstr>Nine Innings from Ground Zero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911 Interviews </dc:title>
  <dc:creator>Ramon Quinones</dc:creator>
  <cp:lastModifiedBy>Ramon Quinones</cp:lastModifiedBy>
  <cp:revision>1</cp:revision>
  <dcterms:created xsi:type="dcterms:W3CDTF">2015-03-25T14:10:19Z</dcterms:created>
  <dcterms:modified xsi:type="dcterms:W3CDTF">2015-03-25T14:14:57Z</dcterms:modified>
</cp:coreProperties>
</file>